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043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this instruction slide before submitting. Your submitted file should contain only the Name &amp; Title slide and your research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 (Name &amp; Title). Replace the text only. Do not add images, logos, or change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B (Research slide). This single static slide stays on screen for your full 3 minutes. You may change the layout freely, but keep the small footer with your name and institution.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5243F"/>
          </a:solidFill>
          <a:ln w="12700">
            <a:solidFill>
              <a:srgbClr val="1524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228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ME, THEN </a:t>
            </a:r>
            <a:r>
              <a:rPr lang="en-US" sz="1200" b="1" kern="0" spc="200" dirty="0">
                <a:solidFill>
                  <a:srgbClr val="E4643E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DELETE THIS SLIDE BEFORE SUBMITTING</a:t>
            </a:r>
            <a:endParaRPr lang="en-US" sz="1200" dirty="0">
              <a:solidFill>
                <a:srgbClr val="E4643E"/>
              </a:solidFill>
              <a:highlight>
                <a:srgbClr val="FFFF00"/>
              </a:highlight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5486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template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4630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24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file should contain exactly two slides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2024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A: Name &amp; Title. Replace the placeholder text only. Do not change fonts, colors, or layout.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B: Your research slide. One static slide shown for your full 3 minutes.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animations, transitions, video, audio, or embedded links.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Images, charts, and icons are welcome. Keep text </a:t>
            </a:r>
            <a:r>
              <a:rPr lang="en-US" sz="1400" i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</a:t>
            </a: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the slide should support you, not replace you.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16:9 size. Save as .pptx and name it LastName_FirstName_KATHEA3MP.pptx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changes are accepted after the submission deadline.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92240" y="1463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24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3-minute structure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92240" y="1965960"/>
            <a:ext cx="822960" cy="548640"/>
          </a:xfrm>
          <a:prstGeom prst="roundRect">
            <a:avLst>
              <a:gd name="adj" fmla="val 13333"/>
            </a:avLst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492240" y="19659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0:00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498080" y="194767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498080" y="222199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with a person, place, or number the audience will remember.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92240" y="2788920"/>
            <a:ext cx="822960" cy="548640"/>
          </a:xfrm>
          <a:prstGeom prst="roundRect">
            <a:avLst>
              <a:gd name="adj" fmla="val 13333"/>
            </a:avLst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92240" y="27889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0:30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0" y="27706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498080" y="30449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this question matter?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92240" y="3611880"/>
            <a:ext cx="822960" cy="548640"/>
          </a:xfrm>
          <a:prstGeom prst="roundRect">
            <a:avLst>
              <a:gd name="adj" fmla="val 13333"/>
            </a:avLst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492240" y="361188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1:15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498080" y="359359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approach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498080" y="386791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did or will do, in plain language. Skip the jargon.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92240" y="4434840"/>
            <a:ext cx="822960" cy="548640"/>
          </a:xfrm>
          <a:prstGeom prst="roundRect">
            <a:avLst>
              <a:gd name="adj" fmla="val 13333"/>
            </a:avLst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92240" y="44348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2:00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441655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or expectations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498080" y="469087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found, or what you expect to find if still in progress.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92240" y="5257800"/>
            <a:ext cx="822960" cy="548640"/>
          </a:xfrm>
          <a:prstGeom prst="roundRect">
            <a:avLst>
              <a:gd name="adj" fmla="val 13333"/>
            </a:avLst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492240" y="525780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2:40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523951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what?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498080" y="55138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impact. End with one line people will repeat afterward.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400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KATHEA 3-MINUTE RESEARCH PITCH  |  NOVEMBER 2026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82880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 of Your Research Pitch (15 Words or Fewer)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22960" y="3931920"/>
            <a:ext cx="1097280" cy="73152"/>
          </a:xfrm>
          <a:prstGeom prst="rect">
            <a:avLst/>
          </a:prstGeom>
          <a:solidFill>
            <a:srgbClr val="E4643E"/>
          </a:solidFill>
          <a:ln w="12700">
            <a:solidFill>
              <a:srgbClr val="E464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42519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Name Last Name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7548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 Program (e.g., Ph.D. in Hospitality Management), Institution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1663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Advisor: Dr. First Last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24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Research Slide: Replace This Heading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766560" cy="4754880"/>
          </a:xfrm>
          <a:prstGeom prst="rect">
            <a:avLst/>
          </a:prstGeom>
          <a:solidFill>
            <a:srgbClr val="F1F3F6"/>
          </a:solidFill>
          <a:ln w="12700">
            <a:solidFill>
              <a:srgbClr val="C9CED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Image, figure, or simple diagram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(one strong visual beats many small ones)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1325880"/>
            <a:ext cx="384048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text short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words or one key number the audience can grasp in seconds.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Readable from a laptop screen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24 pt or larger for any text judges must read.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5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only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animation, video, audio, or slide transitions.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309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Last  |  Institution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040880" y="6309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E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KATHEA 3-Minute Research Pitch 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419</Words>
  <Application>Microsoft Macintosh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KATHEA 3-Minute Research Pitch Template</dc:title>
  <dc:subject>PptxGenJS Presentation</dc:subject>
  <dc:creator>PptxGenJS</dc:creator>
  <cp:lastModifiedBy>Soyoung Park</cp:lastModifiedBy>
  <cp:revision>2</cp:revision>
  <dcterms:created xsi:type="dcterms:W3CDTF">2026-09-30T14:53:50Z</dcterms:created>
  <dcterms:modified xsi:type="dcterms:W3CDTF">2026-10-01T14:26:13Z</dcterms:modified>
</cp:coreProperties>
</file>