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2127"/>
    <a:srgbClr val="213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/>
    <p:restoredTop sz="94658"/>
  </p:normalViewPr>
  <p:slideViewPr>
    <p:cSldViewPr snapToGrid="0">
      <p:cViewPr varScale="1">
        <p:scale>
          <a:sx n="116" d="100"/>
          <a:sy n="116" d="100"/>
        </p:scale>
        <p:origin x="7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2DB06-483F-D36B-752D-359E7D53A3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901FFB-E34B-8279-F7C2-465F78E94C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AFF0C-0F88-45BD-BF78-D5743B7AB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0089-2F5A-A24C-B7A6-B8BADE337D18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9883F-FF2E-AFA4-91B6-9DC263855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E03DF-FA09-5838-1775-93901C4BC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6CAE-D3A8-414D-9FAF-4A2A8694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95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862B2-DE61-EFCB-FA14-B6DC079CA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8D644F-0BD0-F053-9DFA-91017749C2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C6AEE-3FA3-6702-404B-E61DC2E78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0089-2F5A-A24C-B7A6-B8BADE337D18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1251A-3F22-C211-7783-FA5558DA0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70F635-E85F-252E-D4BF-85309EFCE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6CAE-D3A8-414D-9FAF-4A2A8694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27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316F2A-8FBB-C81A-3939-29F5E82565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689193-EDD2-BDB4-5B7F-319759C5D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D18529-5848-2A6D-0693-379F39935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0089-2F5A-A24C-B7A6-B8BADE337D18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0E70A-BED6-87BA-BA76-64DA80B11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122D5-B710-8695-AC41-735A9CC9F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6CAE-D3A8-414D-9FAF-4A2A8694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701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BC28A-9583-D34D-3CC8-47DA60473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33BAD-948C-09EE-B0F2-F89F8CB6C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13E700-1438-C034-8CC6-72980756B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0089-2F5A-A24C-B7A6-B8BADE337D18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4D25C-74E0-076C-8CE7-ACD58FA98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7E1B3-476B-8278-ED57-CA096404A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6CAE-D3A8-414D-9FAF-4A2A8694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89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A656C-F1B1-7458-5B44-6742BD7EB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3A8D2-D0CB-A667-1492-ECD474A69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A0D62-8A68-DA2C-63F2-D1C66A6C6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0089-2F5A-A24C-B7A6-B8BADE337D18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3E373-4CBF-B967-3343-B3BD595D7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3D4FE-94AF-46F7-992B-90FDACB07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6CAE-D3A8-414D-9FAF-4A2A8694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16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6FF62-AADC-6D0B-9B52-864ACB9EC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959A4-F051-C78B-D4A4-9B34C0F073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38F54B-7C50-63D2-5D0A-56BB382E16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E9803-96D0-9895-C1D6-845428D9A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0089-2F5A-A24C-B7A6-B8BADE337D18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AA781-4571-519A-AD69-EB7BBCEFB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BED70B-769F-087F-5CC0-E79E8C0DA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6CAE-D3A8-414D-9FAF-4A2A8694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1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83D2D-0269-489B-2926-D0D395183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231C5-6703-6C9E-FECD-CFEAB2125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91A99D-67E4-E877-0DEA-8A7495D60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3B5B98-FF34-3F9C-0F19-86C1A40E56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3A2656-5487-BBF6-DCEC-6DE5A43A12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90B16F-6ADB-8A81-1251-F32714EF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0089-2F5A-A24C-B7A6-B8BADE337D18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E51820-2555-C0B5-E995-4AF159FDC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989E8F-95FF-FCB5-A563-E0BE6F3BB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6CAE-D3A8-414D-9FAF-4A2A8694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405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00326-80E7-E4E1-1316-56DE9BF4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333CED-4396-5CB1-67D2-BCC42B4C9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0089-2F5A-A24C-B7A6-B8BADE337D18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702F90-A465-B7C1-BC27-F4B235823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27E9D-5261-3FD4-105C-F560D8D44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6CAE-D3A8-414D-9FAF-4A2A8694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73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CB2FCD-1ED9-1235-86F6-BD6DF6A58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0089-2F5A-A24C-B7A6-B8BADE337D18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6563E0-56DA-C4AA-318C-3DD4E8BE4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9A3F76-A188-AEDE-B57D-7CEC05270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6CAE-D3A8-414D-9FAF-4A2A8694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999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A3ABA-BB67-4C34-81AB-C4708B5E1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3DB92-697C-69EB-1439-F483DD1D9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92024C-4AF2-6077-F948-55A675CDA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6127AE-D7D7-FABF-086D-348C7B393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0089-2F5A-A24C-B7A6-B8BADE337D18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382741-870C-9AF8-2A18-AC7082765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9C4834-4525-F5F1-1573-5E31D1093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6CAE-D3A8-414D-9FAF-4A2A8694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11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FF85A-5FCE-978A-C887-FD5E33F76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E653C3-ADA2-FB1B-3837-1C93044879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310325-45BF-B9A0-FE09-563618447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CB5F96-1D03-19E4-6229-54BED3517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0089-2F5A-A24C-B7A6-B8BADE337D18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CB286-84AE-44A6-B851-6C87C68D9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69043C-A60A-20A0-A37A-59426DEB5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6CAE-D3A8-414D-9FAF-4A2A8694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4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E88EBE-5C8F-1AC7-A674-A1266A70A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75C598-73EF-4A56-D243-191550F75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35314-5260-2CB3-F969-11BA78B1DC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A0089-2F5A-A24C-B7A6-B8BADE337D18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3225D-2EEB-F918-3133-B758126F6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81E9E-63FF-0C17-32A4-AEBDED002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F6CAE-D3A8-414D-9FAF-4A2A8694DE4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1A26C0C0-5D9E-5F5C-EBF7-E1B4911F994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lum bright="70000" contrast="-70000"/>
          </a:blip>
          <a:stretch>
            <a:fillRect/>
          </a:stretch>
        </p:blipFill>
        <p:spPr>
          <a:xfrm>
            <a:off x="304800" y="5945619"/>
            <a:ext cx="2036064" cy="679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18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kahteainfo@gmail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F6688FF4-3D55-F0CC-6DA6-A91A9770C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6368" y="495123"/>
            <a:ext cx="4779264" cy="159543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43A4785-AFA4-20E1-FB86-3D005EA546DD}"/>
              </a:ext>
            </a:extLst>
          </p:cNvPr>
          <p:cNvSpPr txBox="1"/>
          <p:nvPr/>
        </p:nvSpPr>
        <p:spPr>
          <a:xfrm>
            <a:off x="2555613" y="2788920"/>
            <a:ext cx="70807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FIRSTNAME  LASTNAME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3A4FE7-534D-2038-6691-51CB14384242}"/>
              </a:ext>
            </a:extLst>
          </p:cNvPr>
          <p:cNvSpPr txBox="1"/>
          <p:nvPr/>
        </p:nvSpPr>
        <p:spPr>
          <a:xfrm>
            <a:off x="3819296" y="4468435"/>
            <a:ext cx="45534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University, State, Country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8EC668-1BB5-B76A-6F3D-BFF0B51284DD}"/>
              </a:ext>
            </a:extLst>
          </p:cNvPr>
          <p:cNvSpPr txBox="1"/>
          <p:nvPr/>
        </p:nvSpPr>
        <p:spPr>
          <a:xfrm>
            <a:off x="5004205" y="3945678"/>
            <a:ext cx="21836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Department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9CEC6D-4ACD-5450-1C22-F1AA74188F8A}"/>
              </a:ext>
            </a:extLst>
          </p:cNvPr>
          <p:cNvSpPr txBox="1"/>
          <p:nvPr/>
        </p:nvSpPr>
        <p:spPr>
          <a:xfrm>
            <a:off x="4540927" y="4991192"/>
            <a:ext cx="31101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email@email.edu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397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ame 5">
            <a:extLst>
              <a:ext uri="{FF2B5EF4-FFF2-40B4-BE49-F238E27FC236}">
                <a16:creationId xmlns:a16="http://schemas.microsoft.com/office/drawing/2014/main" id="{C56A231E-7928-9D88-EFCD-2F7CA8EB28C6}"/>
              </a:ext>
            </a:extLst>
          </p:cNvPr>
          <p:cNvSpPr/>
          <p:nvPr/>
        </p:nvSpPr>
        <p:spPr>
          <a:xfrm>
            <a:off x="119743" y="87086"/>
            <a:ext cx="11963400" cy="586013"/>
          </a:xfrm>
          <a:prstGeom prst="frame">
            <a:avLst/>
          </a:prstGeom>
          <a:gradFill flip="none" rotWithShape="1">
            <a:gsLst>
              <a:gs pos="0">
                <a:srgbClr val="C00000"/>
              </a:gs>
              <a:gs pos="100000">
                <a:srgbClr val="002060">
                  <a:alpha val="90000"/>
                </a:srgbClr>
              </a:gs>
              <a:gs pos="38000">
                <a:srgbClr val="002060">
                  <a:alpha val="60000"/>
                </a:srgbClr>
              </a:gs>
              <a:gs pos="68000">
                <a:srgbClr val="002060">
                  <a:alpha val="8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(Title)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ED3752-2F88-A4ED-3274-0E3C1818A7CA}"/>
              </a:ext>
            </a:extLst>
          </p:cNvPr>
          <p:cNvSpPr txBox="1"/>
          <p:nvPr/>
        </p:nvSpPr>
        <p:spPr>
          <a:xfrm>
            <a:off x="217715" y="936562"/>
            <a:ext cx="1186542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&lt;Guidelines&gt;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Enter your information on the previous slide (page 1).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On this slide (page 2), add texts or images to show your research topics or achievements.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font type “Arial” is recommended.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font sizes between 16 and 24 are recommended.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Use only 1 slide (page 2) to exhibit your presentation content.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All content must be written in English.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Save and submit this file to 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kahteainfo@gmail.com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en-US" b="1" dirty="0">
                <a:solidFill>
                  <a:srgbClr val="C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b="1" dirty="0">
                <a:solidFill>
                  <a:srgbClr val="C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12/2, 11:59 PM 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your time zone.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Presentation time is limited to 3 minutes. A session moderator will have a presenter stop a presentation after 3 minutes.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Email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kahteainfo@gmail.com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with more questions.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565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146</Words>
  <Application>Microsoft Macintosh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Seunghyun  Park</dc:creator>
  <cp:lastModifiedBy>Seunghyun Park</cp:lastModifiedBy>
  <cp:revision>9</cp:revision>
  <dcterms:created xsi:type="dcterms:W3CDTF">2022-10-07T21:48:10Z</dcterms:created>
  <dcterms:modified xsi:type="dcterms:W3CDTF">2025-11-25T20:37:03Z</dcterms:modified>
</cp:coreProperties>
</file>